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Impact" charset="1" panose="020B0806030902050204"/>
      <p:regular r:id="rId11"/>
    </p:embeddedFont>
    <p:embeddedFont>
      <p:font typeface="Poppins" charset="1" panose="00000500000000000000"/>
      <p:regular r:id="rId12"/>
    </p:embeddedFont>
    <p:embeddedFont>
      <p:font typeface="Poppins Bold" charset="1" panose="000008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12339" y="549377"/>
            <a:ext cx="2868300" cy="3031228"/>
          </a:xfrm>
          <a:custGeom>
            <a:avLst/>
            <a:gdLst/>
            <a:ahLst/>
            <a:cxnLst/>
            <a:rect r="r" b="b" t="t" l="l"/>
            <a:pathLst>
              <a:path h="3031228" w="2868300">
                <a:moveTo>
                  <a:pt x="0" y="0"/>
                </a:moveTo>
                <a:lnTo>
                  <a:pt x="2868300" y="0"/>
                </a:lnTo>
                <a:lnTo>
                  <a:pt x="2868300" y="3031229"/>
                </a:lnTo>
                <a:lnTo>
                  <a:pt x="0" y="30312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4255231"/>
            <a:ext cx="9588126" cy="3160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461"/>
              </a:lnSpc>
            </a:pPr>
            <a:r>
              <a:rPr lang="en-US" sz="10812">
                <a:solidFill>
                  <a:srgbClr val="F097FF"/>
                </a:solidFill>
                <a:latin typeface="Impact"/>
                <a:ea typeface="Impact"/>
                <a:cs typeface="Impact"/>
                <a:sym typeface="Impact"/>
              </a:rPr>
              <a:t>ANGULAR LEARNING REPORT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7349353"/>
            <a:ext cx="2484732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Presented by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38273" y="7349353"/>
            <a:ext cx="2484732" cy="42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Alyan Ahmed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092228"/>
            <a:ext cx="8539514" cy="3160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461"/>
              </a:lnSpc>
            </a:pPr>
            <a:r>
              <a:rPr lang="en-US" sz="10812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ANGULAR KEY CONCEPTS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6243501"/>
            <a:ext cx="6942651" cy="3364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070"/>
              </a:lnSpc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·Angular Architecture:</a:t>
            </a:r>
          </a:p>
          <a:p>
            <a:pPr algn="just" marL="388620" indent="-194310" lvl="1">
              <a:lnSpc>
                <a:spcPts val="207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Understanding how Angular is built using components, modules, and services.</a:t>
            </a:r>
          </a:p>
          <a:p>
            <a:pPr algn="just" marL="388620" indent="-194310" lvl="1">
              <a:lnSpc>
                <a:spcPts val="207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Components: Created multiple components to build a structured UI.</a:t>
            </a:r>
          </a:p>
          <a:p>
            <a:pPr algn="just" marL="388620" indent="-194310" lvl="1">
              <a:lnSpc>
                <a:spcPts val="207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Modules: Used NgModule to organize and register components.</a:t>
            </a:r>
          </a:p>
          <a:p>
            <a:pPr algn="just" marL="388620" indent="-194310" lvl="1">
              <a:lnSpc>
                <a:spcPts val="207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Services &amp; Dependency Injection: Created reusable services and injected them into components.</a:t>
            </a:r>
          </a:p>
          <a:p>
            <a:pPr algn="just" marL="388620" indent="-194310" lvl="1">
              <a:lnSpc>
                <a:spcPts val="207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Angular CLI: Generated components and services, served the application using ng serve, and built the app with ng build.</a:t>
            </a:r>
          </a:p>
          <a:p>
            <a:pPr algn="just">
              <a:lnSpc>
                <a:spcPts val="207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5033" t="-53778" r="-1017" b="-766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624211" y="4341105"/>
            <a:ext cx="2912696" cy="2912696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13396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276473" y="5797453"/>
            <a:ext cx="2912696" cy="2912696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1339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193113" y="2807483"/>
            <a:ext cx="2912696" cy="2912696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F5EA4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189169" y="3341567"/>
            <a:ext cx="2912696" cy="2912696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13396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9364555" y="4009062"/>
            <a:ext cx="2561924" cy="1491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49"/>
              </a:lnSpc>
            </a:pPr>
            <a:r>
              <a:rPr lang="en-US" sz="2821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Implemented &amp; used FormsModule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9189169" y="6345604"/>
            <a:ext cx="2912696" cy="2912696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F5EA4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9189169" y="7259418"/>
            <a:ext cx="2912696" cy="999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49"/>
              </a:lnSpc>
            </a:pPr>
            <a:r>
              <a:rPr lang="en-US" sz="2821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Services &amp; Dependencies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1751093" y="4889256"/>
            <a:ext cx="2912696" cy="2912696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F5EA4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4249227" y="962025"/>
            <a:ext cx="9789546" cy="1706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61"/>
              </a:lnSpc>
            </a:pPr>
            <a:r>
              <a:rPr lang="en-US" sz="10812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ACCOMPLISTMENTS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166729" y="5254919"/>
            <a:ext cx="1827659" cy="999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49"/>
              </a:lnSpc>
            </a:pPr>
            <a:r>
              <a:rPr lang="en-US" sz="2821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Project Setup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359833" y="6464949"/>
            <a:ext cx="2745976" cy="1491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49"/>
              </a:lnSpc>
            </a:pPr>
            <a:r>
              <a:rPr lang="en-US" sz="2821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Learned about components structure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735632" y="3474978"/>
            <a:ext cx="1827659" cy="1491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49"/>
              </a:lnSpc>
            </a:pPr>
            <a:r>
              <a:rPr lang="en-US" sz="2821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Created A Todo App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022353" y="5803070"/>
            <a:ext cx="2370177" cy="999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49"/>
              </a:lnSpc>
            </a:pPr>
            <a:r>
              <a:rPr lang="en-US" sz="2821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CLI Commands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210597" y="1028700"/>
            <a:ext cx="5482971" cy="8229600"/>
          </a:xfrm>
          <a:custGeom>
            <a:avLst/>
            <a:gdLst/>
            <a:ahLst/>
            <a:cxnLst/>
            <a:rect r="r" b="b" t="t" l="l"/>
            <a:pathLst>
              <a:path h="8229600" w="5482971">
                <a:moveTo>
                  <a:pt x="0" y="0"/>
                </a:moveTo>
                <a:lnTo>
                  <a:pt x="5482971" y="0"/>
                </a:lnTo>
                <a:lnTo>
                  <a:pt x="5482971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31693" y="1028700"/>
            <a:ext cx="3398036" cy="8229600"/>
          </a:xfrm>
          <a:custGeom>
            <a:avLst/>
            <a:gdLst/>
            <a:ahLst/>
            <a:cxnLst/>
            <a:rect r="r" b="b" t="t" l="l"/>
            <a:pathLst>
              <a:path h="8229600" w="3398036">
                <a:moveTo>
                  <a:pt x="0" y="0"/>
                </a:moveTo>
                <a:lnTo>
                  <a:pt x="3398036" y="0"/>
                </a:lnTo>
                <a:lnTo>
                  <a:pt x="339803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0678" t="0" r="-30678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3069999"/>
            <a:ext cx="6942651" cy="3160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461"/>
              </a:lnSpc>
            </a:pPr>
            <a:r>
              <a:rPr lang="en-US" sz="10812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LEARNING OUTCOME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6008556"/>
            <a:ext cx="6198147" cy="1306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070"/>
              </a:lnSpc>
            </a:pPr>
            <a:r>
              <a:rPr lang="en-US" sz="18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</a:t>
            </a:r>
            <a:r>
              <a:rPr lang="en-US" sz="18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ained a clear understanding of Angular’s foundational structure how to generated an structure the components and services and how to use them and inject them into components .</a:t>
            </a:r>
          </a:p>
          <a:p>
            <a:pPr algn="just">
              <a:lnSpc>
                <a:spcPts val="207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577" r="0" b="-1494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266952" y="0"/>
            <a:ext cx="9754095" cy="10287000"/>
          </a:xfrm>
          <a:custGeom>
            <a:avLst/>
            <a:gdLst/>
            <a:ahLst/>
            <a:cxnLst/>
            <a:rect r="r" b="b" t="t" l="l"/>
            <a:pathLst>
              <a:path h="10287000" w="9754095">
                <a:moveTo>
                  <a:pt x="0" y="0"/>
                </a:moveTo>
                <a:lnTo>
                  <a:pt x="9754096" y="0"/>
                </a:lnTo>
                <a:lnTo>
                  <a:pt x="975409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205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313662" y="3641073"/>
            <a:ext cx="11660676" cy="2890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402"/>
              </a:lnSpc>
            </a:pPr>
            <a:r>
              <a:rPr lang="en-US" sz="18304">
                <a:solidFill>
                  <a:srgbClr val="F097FF"/>
                </a:solidFill>
                <a:latin typeface="Impact"/>
                <a:ea typeface="Impact"/>
                <a:cs typeface="Impact"/>
                <a:sym typeface="Impact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DAGuJ5zr4tc</dc:identifier>
  <dcterms:modified xsi:type="dcterms:W3CDTF">2011-08-01T06:04:30Z</dcterms:modified>
  <cp:revision>1</cp:revision>
  <dc:title>Angular Learning report</dc:title>
</cp:coreProperties>
</file>

<file path=docProps/thumbnail.jpeg>
</file>